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73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  <p:sldId id="257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50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19.09.2017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9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0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5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8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0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7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49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0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9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6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7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4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8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1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0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6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4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7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Экран (4:3)</PresentationFormat>
  <Paragraphs>0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Kabirov</dc:creator>
  <cp:lastModifiedBy>Kabirov</cp:lastModifiedBy>
  <cp:revision>2</cp:revision>
  <dcterms:created xsi:type="dcterms:W3CDTF">2017-09-18T23:01:04Z</dcterms:created>
  <dcterms:modified xsi:type="dcterms:W3CDTF">2017-09-18T23:12:44Z</dcterms:modified>
</cp:coreProperties>
</file>

<file path=docProps/thumbnail.jpeg>
</file>